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4781-0D27-4C3F-B128-785B39D03109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0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Kalibracija cevi: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534400" cy="374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** Montaža cevovoda: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799"/>
            <a:ext cx="7162800" cy="55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 smtClean="0"/>
              <a:t>Spiralno oblikovanje:</a:t>
            </a:r>
          </a:p>
          <a:p>
            <a:pPr>
              <a:buFontTx/>
              <a:buChar char="-"/>
            </a:pPr>
            <a:r>
              <a:rPr lang="sr-Latn-CS" dirty="0" smtClean="0"/>
              <a:t>Koristi se za cevovode većeg prečnika.</a:t>
            </a:r>
          </a:p>
          <a:p>
            <a:pPr>
              <a:buFontTx/>
              <a:buChar char="-"/>
            </a:pPr>
            <a:r>
              <a:rPr lang="sr-Latn-CS" dirty="0" smtClean="0"/>
              <a:t>Iz lima jedne debljine moguće je dobiti različite prečnike cevovoda.</a:t>
            </a:r>
          </a:p>
          <a:p>
            <a:pPr>
              <a:buFontTx/>
              <a:buChar char="-"/>
            </a:pPr>
            <a:r>
              <a:rPr lang="sr-Latn-CS" dirty="0" smtClean="0"/>
              <a:t>Ugao </a:t>
            </a:r>
            <a:r>
              <a:rPr lang="el-GR" dirty="0" smtClean="0"/>
              <a:t>α</a:t>
            </a:r>
            <a:r>
              <a:rPr lang="sr-Latn-CS" dirty="0" smtClean="0"/>
              <a:t>=(40 – 66)</a:t>
            </a:r>
            <a:r>
              <a:rPr lang="sr-Latn-CS" baseline="30000" dirty="0" smtClean="0"/>
              <a:t>o</a:t>
            </a:r>
          </a:p>
          <a:p>
            <a:pPr>
              <a:buFontTx/>
              <a:buChar char="-"/>
            </a:pPr>
            <a:r>
              <a:rPr lang="sr-Latn-CS" dirty="0" smtClean="0"/>
              <a:t>B/D=2.35-1.25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134" y="3276600"/>
            <a:ext cx="56888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spiralnim</a:t>
            </a:r>
            <a:r>
              <a:rPr lang="en-US" dirty="0" smtClean="0"/>
              <a:t> </a:t>
            </a:r>
            <a:r>
              <a:rPr lang="en-US" dirty="0" err="1" smtClean="0"/>
              <a:t>oblikovanjem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0000">
            <a:off x="858097" y="526324"/>
            <a:ext cx="4324799" cy="596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16002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ispravljanje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valjcima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petlja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isecanje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ispravljanje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oblikovanje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zavarivanje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sklopova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sr-Latn-CS" dirty="0" smtClean="0"/>
              <a:t>Rebra krutosti</a:t>
            </a:r>
          </a:p>
          <a:p>
            <a:r>
              <a:rPr lang="sr-Latn-CS" dirty="0" smtClean="0"/>
              <a:t>Oslonci</a:t>
            </a:r>
          </a:p>
          <a:p>
            <a:r>
              <a:rPr lang="sr-Latn-CS" dirty="0" smtClean="0"/>
              <a:t>Kompenzatori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Rebra krutosti: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Primenjuju se na cevima prečnika većeg od 1,5m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72" y="2977100"/>
            <a:ext cx="81534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sr-Latn-CS" dirty="0" smtClean="0"/>
              <a:t>Oslonci - Kompenzuju toplotne dilatacije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1999"/>
            <a:ext cx="4572000" cy="604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Latn-CS" dirty="0" smtClean="0"/>
              <a:t>Kompenzatori – Kompenzuju toplotne dilatacije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447800" y="1828799"/>
            <a:ext cx="6248400" cy="49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Nastavljanje cevovoda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101491" y="2136307"/>
            <a:ext cx="9077352" cy="40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39180" y="882268"/>
            <a:ext cx="5089651" cy="453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03600"/>
            <a:ext cx="3657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cevovoda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Cevovodi služe za transport fluida (tečnosti i gasova).</a:t>
            </a:r>
          </a:p>
          <a:p>
            <a:r>
              <a:rPr lang="sr-Latn-CS" dirty="0" smtClean="0"/>
              <a:t>Postoje magistralni i cevovodi u postrojenjima.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Spajanje cevovoda na ploču ili sud: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744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Izvođenje odvoda: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95916" y="1528323"/>
            <a:ext cx="7573327" cy="40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Izrada zavarenih cevovoda podrazumeva: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 smtClean="0"/>
              <a:t>Izradu cevi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Izradu sklopova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Nastavljanje cevovoda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cevi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Šavne cevi se izrađuju: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 smtClean="0"/>
              <a:t>Postupci savijanja limova na presama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Spiralno oblikovanje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 smtClean="0"/>
              <a:t>Savijanje limova na presama: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Jednim pravim šavom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Sa dva prava šava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1. Sa jednim pravim šavom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" y="1828800"/>
            <a:ext cx="73866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jednim</a:t>
            </a:r>
            <a:r>
              <a:rPr lang="en-US" dirty="0" smtClean="0"/>
              <a:t> </a:t>
            </a:r>
            <a:r>
              <a:rPr lang="en-US" dirty="0" err="1" smtClean="0"/>
              <a:t>pravim</a:t>
            </a:r>
            <a:r>
              <a:rPr lang="en-US" dirty="0" smtClean="0"/>
              <a:t> </a:t>
            </a:r>
            <a:r>
              <a:rPr lang="en-US" dirty="0" err="1" smtClean="0"/>
              <a:t>šavom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460000">
            <a:off x="752437" y="1082668"/>
            <a:ext cx="4128459" cy="54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16002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oksiacetilensko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Uzdužnih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ivica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oksiacetilensko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rez.poprečnih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ivica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ispravljanje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savijanje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krajeva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savijanje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valjka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pozicioniranje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ivica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pomoću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stega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zavarivanje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unutrašnje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VIII-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zavarivanje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spoljašnje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IX	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kalibrisanje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hidraulična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2. Sa dva prava šava: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399"/>
            <a:ext cx="7848600" cy="35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502920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  <a:defRPr/>
            </a:pPr>
            <a:r>
              <a:rPr lang="en-US" dirty="0" smtClean="0"/>
              <a:t>I	-</a:t>
            </a:r>
            <a:r>
              <a:rPr lang="en-US" dirty="0" err="1" smtClean="0"/>
              <a:t>oksiacetilensko</a:t>
            </a:r>
            <a:r>
              <a:rPr lang="en-US" dirty="0" smtClean="0"/>
              <a:t> </a:t>
            </a:r>
            <a:r>
              <a:rPr lang="en-US" dirty="0" err="1" smtClean="0"/>
              <a:t>rez</a:t>
            </a:r>
            <a:r>
              <a:rPr lang="en-US" dirty="0" smtClean="0"/>
              <a:t>. </a:t>
            </a:r>
            <a:r>
              <a:rPr lang="en-US" dirty="0" err="1" smtClean="0"/>
              <a:t>Uzdužnih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II	-</a:t>
            </a:r>
            <a:r>
              <a:rPr lang="en-US" dirty="0" err="1" smtClean="0"/>
              <a:t>oksiacetilensko</a:t>
            </a:r>
            <a:r>
              <a:rPr lang="en-US" dirty="0" smtClean="0"/>
              <a:t> </a:t>
            </a:r>
            <a:r>
              <a:rPr lang="en-US" dirty="0" err="1" smtClean="0"/>
              <a:t>rez.poprečnih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III	-</a:t>
            </a:r>
            <a:r>
              <a:rPr lang="en-US" dirty="0" err="1" smtClean="0"/>
              <a:t>ispravljanje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IV	-</a:t>
            </a:r>
            <a:r>
              <a:rPr lang="en-US" dirty="0" err="1" smtClean="0"/>
              <a:t>savijanje</a:t>
            </a:r>
            <a:r>
              <a:rPr lang="en-US" dirty="0" smtClean="0"/>
              <a:t> </a:t>
            </a:r>
            <a:r>
              <a:rPr lang="en-US" dirty="0" err="1" smtClean="0"/>
              <a:t>krajeva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V	-</a:t>
            </a:r>
            <a:r>
              <a:rPr lang="en-US" dirty="0" err="1" smtClean="0"/>
              <a:t>savijanje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presi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VI	-</a:t>
            </a:r>
            <a:r>
              <a:rPr lang="en-US" dirty="0" err="1" smtClean="0"/>
              <a:t>završna</a:t>
            </a:r>
            <a:r>
              <a:rPr lang="en-US" dirty="0" smtClean="0"/>
              <a:t> </a:t>
            </a:r>
            <a:r>
              <a:rPr lang="en-US" dirty="0" err="1" smtClean="0"/>
              <a:t>operacija</a:t>
            </a:r>
            <a:r>
              <a:rPr lang="en-US" dirty="0" smtClean="0"/>
              <a:t> </a:t>
            </a:r>
            <a:r>
              <a:rPr lang="en-US" dirty="0" err="1" smtClean="0"/>
              <a:t>savijanja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VII	-</a:t>
            </a:r>
            <a:r>
              <a:rPr lang="en-US" dirty="0" err="1" smtClean="0"/>
              <a:t>pozicioniranje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stega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VIII-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IX-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spoljašnje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X	-</a:t>
            </a:r>
            <a:r>
              <a:rPr lang="en-US" dirty="0" err="1" smtClean="0"/>
              <a:t>kalibrisanje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hidraulična</a:t>
            </a:r>
            <a:r>
              <a:rPr lang="en-US" dirty="0" smtClean="0"/>
              <a:t> </a:t>
            </a:r>
            <a:r>
              <a:rPr lang="en-US" dirty="0" err="1" smtClean="0"/>
              <a:t>proba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Postupak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pomoću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0000">
            <a:off x="607175" y="1082671"/>
            <a:ext cx="4614419" cy="57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191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PROJEKTOVANJE TEHNOLOGIJE ZAVARIVANJA</vt:lpstr>
      <vt:lpstr>Izrada zavarenih cevovoda</vt:lpstr>
      <vt:lpstr>PowerPoint Presentation</vt:lpstr>
      <vt:lpstr>Izrada cevi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Izrada sklopova</vt:lpstr>
      <vt:lpstr>PowerPoint Presentation</vt:lpstr>
      <vt:lpstr>PowerPoint Presentation</vt:lpstr>
      <vt:lpstr>PowerPoint Presentation</vt:lpstr>
      <vt:lpstr>Nastavljanje cevovoda</vt:lpstr>
      <vt:lpstr>PowerPoint Presentation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21</cp:revision>
  <dcterms:created xsi:type="dcterms:W3CDTF">2012-11-16T21:29:02Z</dcterms:created>
  <dcterms:modified xsi:type="dcterms:W3CDTF">2015-09-16T08:43:16Z</dcterms:modified>
</cp:coreProperties>
</file>